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26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FCCE-05B8-4F4B-851F-2A51DF93F554}" type="datetimeFigureOut">
              <a:rPr lang="zh-CN" altLang="en-US" smtClean="0"/>
              <a:pPr/>
              <a:t>2017/5/3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D1EA-C2F1-4C36-BC22-394298ACBC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FCCE-05B8-4F4B-851F-2A51DF93F554}" type="datetimeFigureOut">
              <a:rPr lang="zh-CN" altLang="en-US" smtClean="0"/>
              <a:pPr/>
              <a:t>2017/5/3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D1EA-C2F1-4C36-BC22-394298ACBC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FCCE-05B8-4F4B-851F-2A51DF93F554}" type="datetimeFigureOut">
              <a:rPr lang="zh-CN" altLang="en-US" smtClean="0"/>
              <a:pPr/>
              <a:t>2017/5/3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D1EA-C2F1-4C36-BC22-394298ACBC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FCCE-05B8-4F4B-851F-2A51DF93F554}" type="datetimeFigureOut">
              <a:rPr lang="zh-CN" altLang="en-US" smtClean="0"/>
              <a:pPr/>
              <a:t>2017/5/3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D1EA-C2F1-4C36-BC22-394298ACBC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FCCE-05B8-4F4B-851F-2A51DF93F554}" type="datetimeFigureOut">
              <a:rPr lang="zh-CN" altLang="en-US" smtClean="0"/>
              <a:pPr/>
              <a:t>2017/5/3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D1EA-C2F1-4C36-BC22-394298ACBC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FCCE-05B8-4F4B-851F-2A51DF93F554}" type="datetimeFigureOut">
              <a:rPr lang="zh-CN" altLang="en-US" smtClean="0"/>
              <a:pPr/>
              <a:t>2017/5/3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D1EA-C2F1-4C36-BC22-394298ACBC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FCCE-05B8-4F4B-851F-2A51DF93F554}" type="datetimeFigureOut">
              <a:rPr lang="zh-CN" altLang="en-US" smtClean="0"/>
              <a:pPr/>
              <a:t>2017/5/3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D1EA-C2F1-4C36-BC22-394298ACBC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FCCE-05B8-4F4B-851F-2A51DF93F554}" type="datetimeFigureOut">
              <a:rPr lang="zh-CN" altLang="en-US" smtClean="0"/>
              <a:pPr/>
              <a:t>2017/5/3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D1EA-C2F1-4C36-BC22-394298ACBC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FCCE-05B8-4F4B-851F-2A51DF93F554}" type="datetimeFigureOut">
              <a:rPr lang="zh-CN" altLang="en-US" smtClean="0"/>
              <a:pPr/>
              <a:t>2017/5/3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D1EA-C2F1-4C36-BC22-394298ACBC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FCCE-05B8-4F4B-851F-2A51DF93F554}" type="datetimeFigureOut">
              <a:rPr lang="zh-CN" altLang="en-US" smtClean="0"/>
              <a:pPr/>
              <a:t>2017/5/3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D1EA-C2F1-4C36-BC22-394298ACBC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FCCE-05B8-4F4B-851F-2A51DF93F554}" type="datetimeFigureOut">
              <a:rPr lang="zh-CN" altLang="en-US" smtClean="0"/>
              <a:pPr/>
              <a:t>2017/5/3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D1EA-C2F1-4C36-BC22-394298ACBC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2FCCE-05B8-4F4B-851F-2A51DF93F554}" type="datetimeFigureOut">
              <a:rPr lang="zh-CN" altLang="en-US" smtClean="0"/>
              <a:pPr/>
              <a:t>2017/5/3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1D1EA-C2F1-4C36-BC22-394298ACBC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http://p1.so.qhimgs1.com/bdr/_240_/t011fd0eceadce7b19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矩形 4"/>
          <p:cNvSpPr/>
          <p:nvPr/>
        </p:nvSpPr>
        <p:spPr>
          <a:xfrm rot="21179110">
            <a:off x="2630691" y="978180"/>
            <a:ext cx="358463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88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颐和园</a:t>
            </a:r>
            <a:endParaRPr lang="zh-CN" altLang="en-US" sz="88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3" name="Picture 2" descr="http://p1.so.qhimgs1.com/bdr/_240_/t011fd0eceadce7b19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矩形 3"/>
          <p:cNvSpPr/>
          <p:nvPr/>
        </p:nvSpPr>
        <p:spPr>
          <a:xfrm>
            <a:off x="0" y="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solidFill>
                  <a:srgbClr val="FF0000"/>
                </a:solidFill>
              </a:rPr>
              <a:t>我们进颐和园的北门的时候我看见了许多著名的景点有仁寿殿、长廊、</a:t>
            </a:r>
          </a:p>
          <a:p>
            <a:r>
              <a:rPr lang="zh-CN" altLang="en-US" sz="2400" dirty="0" smtClean="0">
                <a:solidFill>
                  <a:srgbClr val="FF0000"/>
                </a:solidFill>
              </a:rPr>
              <a:t>昆明湖、佛香阁、排云殿、石舫、十七孔桥等但我印象最深的是昆明湖，是因为</a:t>
            </a:r>
          </a:p>
          <a:p>
            <a:r>
              <a:rPr lang="zh-CN" altLang="en-US" sz="2400" dirty="0" smtClean="0">
                <a:solidFill>
                  <a:srgbClr val="FF0000"/>
                </a:solidFill>
              </a:rPr>
              <a:t>我介绍的就是昆明湖，昆明湖被太阳照的金光闪闪、清晰可见，我们在这美丽的</a:t>
            </a:r>
          </a:p>
          <a:p>
            <a:r>
              <a:rPr lang="zh-CN" altLang="en-US" sz="2400" dirty="0" smtClean="0">
                <a:solidFill>
                  <a:srgbClr val="FF0000"/>
                </a:solidFill>
              </a:rPr>
              <a:t>昆明湖演讲、唱歌。</a:t>
            </a:r>
          </a:p>
          <a:p>
            <a:r>
              <a:rPr lang="zh-CN" altLang="en-US" sz="2400" dirty="0" smtClean="0">
                <a:solidFill>
                  <a:srgbClr val="FF0000"/>
                </a:solidFill>
              </a:rPr>
              <a:t>        我喜欢颐和园应为他给我么带来了数不尽的历史知识。</a:t>
            </a:r>
          </a:p>
          <a:p>
            <a:r>
              <a:rPr lang="zh-CN" altLang="en-US" sz="2400" dirty="0" smtClean="0">
                <a:solidFill>
                  <a:srgbClr val="FF0000"/>
                </a:solidFill>
              </a:rPr>
              <a:t> 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pic>
        <p:nvPicPr>
          <p:cNvPr id="3074" name="Picture 2" descr="http://p4.so.qhimgs1.com/bdr/_240_/t01925552df05ad155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96952"/>
            <a:ext cx="9144000" cy="5085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4" name="Picture 2" descr="http://p1.so.qhimgs1.com/bdr/_240_/t011fd0eceadce7b19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矩形 4"/>
          <p:cNvSpPr/>
          <p:nvPr/>
        </p:nvSpPr>
        <p:spPr>
          <a:xfrm rot="421240">
            <a:off x="2771800" y="1988840"/>
            <a:ext cx="29674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谢谢观看</a:t>
            </a:r>
            <a:endParaRPr lang="zh-CN" alt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143</Words>
  <Application>Microsoft Office PowerPoint</Application>
  <PresentationFormat>全屏显示(4:3)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幻灯片 1</vt:lpstr>
      <vt:lpstr>幻灯片 2</vt:lpstr>
      <vt:lpstr>幻灯片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2</cp:revision>
  <dcterms:created xsi:type="dcterms:W3CDTF">2017-03-08T07:02:47Z</dcterms:created>
  <dcterms:modified xsi:type="dcterms:W3CDTF">2017-05-03T06:55:04Z</dcterms:modified>
</cp:coreProperties>
</file>